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86" r:id="rId6"/>
    <p:sldId id="288" r:id="rId7"/>
    <p:sldId id="272" r:id="rId8"/>
    <p:sldId id="276" r:id="rId9"/>
    <p:sldId id="271" r:id="rId10"/>
    <p:sldId id="273" r:id="rId11"/>
    <p:sldId id="274" r:id="rId12"/>
    <p:sldId id="270" r:id="rId13"/>
    <p:sldId id="277" r:id="rId14"/>
    <p:sldId id="278" r:id="rId15"/>
    <p:sldId id="281" r:id="rId16"/>
    <p:sldId id="279" r:id="rId17"/>
    <p:sldId id="285" r:id="rId18"/>
    <p:sldId id="290" r:id="rId19"/>
    <p:sldId id="287" r:id="rId20"/>
    <p:sldId id="282" r:id="rId21"/>
    <p:sldId id="28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 snapToObjects="1">
      <p:cViewPr>
        <p:scale>
          <a:sx n="110" d="100"/>
          <a:sy n="110" d="100"/>
        </p:scale>
        <p:origin x="6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it.ly/2H8ZP3r" TargetMode="External"/><Relationship Id="rId3" Type="http://schemas.openxmlformats.org/officeDocument/2006/relationships/hyperlink" Target="https://github.com/taier/java-guru-android-11-03-2019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 to Android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Lecture 1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 Powered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726" y="1257728"/>
            <a:ext cx="5891213" cy="453347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Developers need to think about battery consumption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Can’t use 100% power of the phone all the time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4232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ARM (ARISC) </a:t>
            </a:r>
            <a:r>
              <a:rPr lang="en-US" dirty="0"/>
              <a:t>vs </a:t>
            </a:r>
            <a:r>
              <a:rPr lang="en-US" dirty="0" smtClean="0"/>
              <a:t>CISC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726" y="1372791"/>
            <a:ext cx="5891213" cy="441840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ARM is power efficient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ARM is optimized for a small tasks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CISC perform better in complex calculations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7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Android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98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Android?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Android is a Linux-based operating system designed primarily for touchscreen mobile devices. </a:t>
            </a:r>
            <a:endParaRPr lang="en-US" dirty="0" smtClean="0"/>
          </a:p>
          <a:p>
            <a:r>
              <a:rPr lang="en-US" dirty="0" smtClean="0"/>
              <a:t>Initially </a:t>
            </a:r>
            <a:r>
              <a:rPr lang="en-US" dirty="0"/>
              <a:t>developed by Android, Inc., which Google backed financially and later bought in 2005, Android was unveiled in 2007.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first Android-powered phone was sold in October 2008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Interact with the OS by swiping, tapping, pinching, reverse pinching, shaking, rotating the device etc.</a:t>
            </a:r>
          </a:p>
        </p:txBody>
      </p:sp>
    </p:spTree>
    <p:extLst>
      <p:ext uri="{BB962C8B-B14F-4D97-AF65-F5344CB8AC3E}">
        <p14:creationId xmlns:p14="http://schemas.microsoft.com/office/powerpoint/2010/main" val="146968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734629"/>
            <a:ext cx="9906000" cy="1619452"/>
          </a:xfrm>
        </p:spPr>
      </p:pic>
    </p:spTree>
    <p:extLst>
      <p:ext uri="{BB962C8B-B14F-4D97-AF65-F5344CB8AC3E}">
        <p14:creationId xmlns:p14="http://schemas.microsoft.com/office/powerpoint/2010/main" val="1673115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</a:t>
            </a:r>
            <a:r>
              <a:rPr lang="en-US" dirty="0" smtClean="0"/>
              <a:t>Families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429543"/>
            <a:ext cx="5891213" cy="430213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Phones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Tables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TVs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Watches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Cars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Refrigerators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Etc.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99122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 sizes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2299494"/>
            <a:ext cx="7950200" cy="3441700"/>
          </a:xfrm>
        </p:spPr>
      </p:pic>
    </p:spTree>
    <p:extLst>
      <p:ext uri="{BB962C8B-B14F-4D97-AF65-F5344CB8AC3E}">
        <p14:creationId xmlns:p14="http://schemas.microsoft.com/office/powerpoint/2010/main" val="129154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Let’s </a:t>
            </a:r>
            <a:r>
              <a:rPr lang="en-US" smtClean="0"/>
              <a:t>explore </a:t>
            </a:r>
            <a:r>
              <a:rPr lang="en-US" dirty="0" smtClean="0"/>
              <a:t>Android Studio </a:t>
            </a:r>
            <a:r>
              <a:rPr lang="en-US" dirty="0"/>
              <a:t>and Code first line of code in Android!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63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lifecycle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343" y="2097088"/>
            <a:ext cx="6719406" cy="4048442"/>
          </a:xfrm>
        </p:spPr>
      </p:pic>
    </p:spTree>
    <p:extLst>
      <p:ext uri="{BB962C8B-B14F-4D97-AF65-F5344CB8AC3E}">
        <p14:creationId xmlns:p14="http://schemas.microsoft.com/office/powerpoint/2010/main" val="741303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Change version of Application to </a:t>
            </a:r>
            <a:r>
              <a:rPr lang="en-US" dirty="0" smtClean="0"/>
              <a:t>1.1</a:t>
            </a:r>
          </a:p>
          <a:p>
            <a:r>
              <a:rPr lang="en-US" dirty="0"/>
              <a:t>Add </a:t>
            </a:r>
            <a:r>
              <a:rPr lang="en-US" dirty="0" smtClean="0"/>
              <a:t>NFC usage </a:t>
            </a:r>
            <a:r>
              <a:rPr lang="en-US" dirty="0"/>
              <a:t>permission </a:t>
            </a:r>
            <a:endParaRPr lang="en-US" dirty="0" smtClean="0"/>
          </a:p>
          <a:p>
            <a:r>
              <a:rPr lang="en-US" dirty="0" smtClean="0"/>
              <a:t>Create 3 square view of different colors</a:t>
            </a:r>
          </a:p>
          <a:p>
            <a:r>
              <a:rPr lang="en-US" dirty="0" smtClean="0"/>
              <a:t>Arrange them vertically (|)</a:t>
            </a:r>
          </a:p>
          <a:p>
            <a:r>
              <a:rPr lang="en-US" dirty="0" smtClean="0"/>
              <a:t>Add another line of 3 squares that arranged horizontally (---)</a:t>
            </a:r>
          </a:p>
          <a:p>
            <a:r>
              <a:rPr lang="en-US" dirty="0" smtClean="0"/>
              <a:t>*Add another line of 3 squares that arranged like a stair (* - _) </a:t>
            </a:r>
          </a:p>
          <a:p>
            <a:r>
              <a:rPr lang="en-US" dirty="0" smtClean="0"/>
              <a:t>Change their color on Application entering background</a:t>
            </a:r>
          </a:p>
          <a:p>
            <a:r>
              <a:rPr lang="en-US" dirty="0" smtClean="0"/>
              <a:t>*Change their color by button press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67978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Lectures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hour - Presentation + live coding</a:t>
            </a:r>
          </a:p>
          <a:p>
            <a:r>
              <a:rPr lang="en-US" dirty="0" smtClean="0"/>
              <a:t>1 hour 30 min </a:t>
            </a:r>
            <a:r>
              <a:rPr lang="mr-IN" dirty="0" smtClean="0"/>
              <a:t>–</a:t>
            </a:r>
            <a:r>
              <a:rPr lang="en-US" dirty="0" smtClean="0"/>
              <a:t> Task completion (feel free to ask any questions)</a:t>
            </a:r>
          </a:p>
          <a:p>
            <a:r>
              <a:rPr lang="en-US" dirty="0" smtClean="0"/>
              <a:t>30 min </a:t>
            </a:r>
            <a:r>
              <a:rPr lang="mr-IN" dirty="0" smtClean="0"/>
              <a:t>–</a:t>
            </a:r>
            <a:r>
              <a:rPr lang="en-US" dirty="0" smtClean="0"/>
              <a:t> Wrap up and </a:t>
            </a:r>
            <a:r>
              <a:rPr lang="en-US" dirty="0"/>
              <a:t>h</a:t>
            </a:r>
            <a:r>
              <a:rPr lang="en-US" dirty="0" smtClean="0"/>
              <a:t>omework explanation</a:t>
            </a:r>
          </a:p>
          <a:p>
            <a:r>
              <a:rPr lang="en-US" dirty="0" smtClean="0"/>
              <a:t>*5-10 minute breaks during lecture </a:t>
            </a:r>
          </a:p>
        </p:txBody>
      </p:sp>
    </p:spTree>
    <p:extLst>
      <p:ext uri="{BB962C8B-B14F-4D97-AF65-F5344CB8AC3E}">
        <p14:creationId xmlns:p14="http://schemas.microsoft.com/office/powerpoint/2010/main" val="49064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version of Application to </a:t>
            </a:r>
            <a:r>
              <a:rPr lang="en-US" dirty="0" smtClean="0"/>
              <a:t>2.0 (String)</a:t>
            </a:r>
            <a:endParaRPr lang="en-US" dirty="0"/>
          </a:p>
          <a:p>
            <a:r>
              <a:rPr lang="en-US" dirty="0"/>
              <a:t>Change minimum Android version to </a:t>
            </a:r>
            <a:r>
              <a:rPr lang="en-US" dirty="0" smtClean="0"/>
              <a:t>5.1</a:t>
            </a:r>
          </a:p>
          <a:p>
            <a:r>
              <a:rPr lang="en-US" dirty="0" smtClean="0"/>
              <a:t>Add Internet usage permission </a:t>
            </a:r>
          </a:p>
          <a:p>
            <a:r>
              <a:rPr lang="en-US" dirty="0" smtClean="0"/>
              <a:t>Change button background color to Green (in code or in XML)</a:t>
            </a:r>
          </a:p>
          <a:p>
            <a:r>
              <a:rPr lang="en-US" dirty="0" smtClean="0"/>
              <a:t>*On each App launch change main view background color to </a:t>
            </a:r>
            <a:r>
              <a:rPr lang="en-US" dirty="0" smtClean="0">
                <a:solidFill>
                  <a:srgbClr val="FF0000"/>
                </a:solidFill>
              </a:rPr>
              <a:t>random</a:t>
            </a:r>
            <a:r>
              <a:rPr lang="en-US" dirty="0" smtClean="0"/>
              <a:t> one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690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hand 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Zip and send to me directly via slack</a:t>
            </a:r>
          </a:p>
          <a:p>
            <a:r>
              <a:rPr lang="en-US" dirty="0" smtClean="0"/>
              <a:t>Fork on </a:t>
            </a:r>
            <a:r>
              <a:rPr lang="en-US" dirty="0" err="1" smtClean="0"/>
              <a:t>github</a:t>
            </a:r>
            <a:r>
              <a:rPr lang="en-US" dirty="0" smtClean="0"/>
              <a:t> and push to your repo and send </a:t>
            </a:r>
            <a:r>
              <a:rPr lang="en-US" smtClean="0"/>
              <a:t>me link </a:t>
            </a:r>
            <a:r>
              <a:rPr lang="en-US" smtClean="0">
                <a:sym typeface="Wingdings"/>
              </a:rPr>
              <a:t>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3281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Teacher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31" y="1527358"/>
            <a:ext cx="2717605" cy="181129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/>
              <a:t>W</a:t>
            </a:r>
            <a:r>
              <a:rPr lang="en-US" sz="2000" dirty="0" smtClean="0"/>
              <a:t>orked in Enterprise </a:t>
            </a:r>
            <a:r>
              <a:rPr lang="en-US" sz="2000" dirty="0" smtClean="0"/>
              <a:t>&amp; Startups</a:t>
            </a: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Worked as a freelancer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Hosted workshops and lectures at local mobile events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Publish numerous personal apps and collaborated projects</a:t>
            </a:r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725" y="1527358"/>
            <a:ext cx="2661266" cy="18112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725" y="3569916"/>
            <a:ext cx="2717605" cy="19951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100" y="3569916"/>
            <a:ext cx="2689436" cy="199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5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Goals: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582950" cy="3541714"/>
          </a:xfrm>
        </p:spPr>
        <p:txBody>
          <a:bodyPr/>
          <a:lstStyle/>
          <a:p>
            <a:r>
              <a:rPr lang="en-US" dirty="0" smtClean="0"/>
              <a:t>Give practical experience of Android Apps creation</a:t>
            </a:r>
          </a:p>
          <a:p>
            <a:r>
              <a:rPr lang="en-US" dirty="0" smtClean="0"/>
              <a:t>Introduce to commonly used Android elements (UI elements, camera, maps, etc.)</a:t>
            </a:r>
          </a:p>
          <a:p>
            <a:r>
              <a:rPr lang="en-US" dirty="0" smtClean="0"/>
              <a:t>Show full development cycle from project creation to Google Play publication</a:t>
            </a:r>
          </a:p>
          <a:p>
            <a:r>
              <a:rPr lang="en-US" dirty="0" smtClean="0"/>
              <a:t>Give enough skills to apply for a Trainee/Junior position as Android developer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15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1th lecture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Setup Course resources</a:t>
            </a:r>
          </a:p>
          <a:p>
            <a:r>
              <a:rPr lang="en-US" dirty="0" smtClean="0"/>
              <a:t>Overview of Mobile vs Desktop programming paradigm </a:t>
            </a:r>
          </a:p>
          <a:p>
            <a:r>
              <a:rPr lang="en-US" dirty="0" smtClean="0"/>
              <a:t>Overview of Android OS</a:t>
            </a:r>
          </a:p>
          <a:p>
            <a:r>
              <a:rPr lang="en-US" dirty="0" smtClean="0"/>
              <a:t>Install Android Studio and Setup Emulator</a:t>
            </a:r>
          </a:p>
          <a:p>
            <a:r>
              <a:rPr lang="en-US" dirty="0" smtClean="0"/>
              <a:t>Overview of Android Studio and project structure</a:t>
            </a:r>
          </a:p>
          <a:p>
            <a:r>
              <a:rPr lang="en-US" dirty="0" smtClean="0"/>
              <a:t>Overview of </a:t>
            </a:r>
            <a:r>
              <a:rPr lang="en-US" dirty="0"/>
              <a:t>E</a:t>
            </a:r>
            <a:r>
              <a:rPr lang="en-US" dirty="0" smtClean="0"/>
              <a:t>mulator possibilities</a:t>
            </a:r>
          </a:p>
          <a:p>
            <a:r>
              <a:rPr lang="en-US" dirty="0" smtClean="0"/>
              <a:t>Write and run your first Android Application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Slack invite: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bit.ly/2H8ZP3r</a:t>
            </a:r>
            <a:endParaRPr lang="en-US" dirty="0" smtClean="0"/>
          </a:p>
          <a:p>
            <a:r>
              <a:rPr lang="en-US" dirty="0" smtClean="0"/>
              <a:t>Course </a:t>
            </a:r>
            <a:r>
              <a:rPr lang="en-US" dirty="0"/>
              <a:t>repo: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github.com/taier/java-guru-android-11-03-2019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414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Mobile VS Desktop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2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device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356" y="1375719"/>
            <a:ext cx="5891213" cy="441548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While walking on the street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Queuing for something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Mostly consuming content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Smaller screen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31" y="1018023"/>
            <a:ext cx="4837629" cy="519906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Touch Input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No hover events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Less precision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/>
              <a:t>Gestures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Tiny keyboard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208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3750</TotalTime>
  <Words>480</Words>
  <Application>Microsoft Macintosh PowerPoint</Application>
  <PresentationFormat>Widescreen</PresentationFormat>
  <Paragraphs>81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Mangal</vt:lpstr>
      <vt:lpstr>Trebuchet MS</vt:lpstr>
      <vt:lpstr>Tw Cen MT</vt:lpstr>
      <vt:lpstr>Wingdings</vt:lpstr>
      <vt:lpstr>Arial</vt:lpstr>
      <vt:lpstr>Circuit</vt:lpstr>
      <vt:lpstr>Introduction to Android </vt:lpstr>
      <vt:lpstr>Lectures Structure</vt:lpstr>
      <vt:lpstr>About Teacher</vt:lpstr>
      <vt:lpstr>Course Goals:</vt:lpstr>
      <vt:lpstr>1th lecture Agenda</vt:lpstr>
      <vt:lpstr>Course Resources</vt:lpstr>
      <vt:lpstr>Mobile VS Desktop</vt:lpstr>
      <vt:lpstr>using device</vt:lpstr>
      <vt:lpstr>Smaller screen</vt:lpstr>
      <vt:lpstr>Battery Powered</vt:lpstr>
      <vt:lpstr>ARM (ARISC) vs CISC architecture</vt:lpstr>
      <vt:lpstr>Android basics</vt:lpstr>
      <vt:lpstr>What is Android?</vt:lpstr>
      <vt:lpstr>PowerPoint Presentation</vt:lpstr>
      <vt:lpstr>Devices Families</vt:lpstr>
      <vt:lpstr>Screen sizes</vt:lpstr>
      <vt:lpstr>Let’s explore Android Studio and Code first line of code in Android!</vt:lpstr>
      <vt:lpstr>Activity lifecycle</vt:lpstr>
      <vt:lpstr>TODO:</vt:lpstr>
      <vt:lpstr>Homework</vt:lpstr>
      <vt:lpstr>How to hand homework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&amp; Xamarin</dc:title>
  <dc:creator>Microsoft Office User</dc:creator>
  <cp:lastModifiedBy>Microsoft Office User</cp:lastModifiedBy>
  <cp:revision>65</cp:revision>
  <dcterms:created xsi:type="dcterms:W3CDTF">2017-12-11T12:36:16Z</dcterms:created>
  <dcterms:modified xsi:type="dcterms:W3CDTF">2019-03-11T16:25:43Z</dcterms:modified>
</cp:coreProperties>
</file>

<file path=docProps/thumbnail.jpeg>
</file>